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427" r:id="rId3"/>
    <p:sldId id="426" r:id="rId4"/>
    <p:sldId id="417" r:id="rId5"/>
    <p:sldId id="420" r:id="rId6"/>
    <p:sldId id="422" r:id="rId7"/>
    <p:sldId id="424" r:id="rId8"/>
    <p:sldId id="428" r:id="rId9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5" autoAdjust="0"/>
    <p:restoredTop sz="79167" autoAdjust="0"/>
  </p:normalViewPr>
  <p:slideViewPr>
    <p:cSldViewPr snapToGrid="0">
      <p:cViewPr varScale="1">
        <p:scale>
          <a:sx n="78" d="100"/>
          <a:sy n="78" d="100"/>
        </p:scale>
        <p:origin x="11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9BF0F86-9AB8-4B2B-9B4F-0DD62BFD8CF0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6B79C88-6897-4FB2-8D21-029C0404D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26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423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42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93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843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81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527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83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C84A6-531B-4D84-91CA-77D448F89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A2474-227B-468A-AF6F-FEFB87FD0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27240-70BD-497D-866D-4E7EEF892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2DC8D-BBE7-4457-9EDD-5AD54DC0D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BAB44-EA32-408D-B65C-44762994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50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7AD75-42BE-4E74-BA2E-116F3E7F0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4DCD28-4A40-4E43-842A-D0295D364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1509C-ACC1-4DDB-B98C-86D8D7F93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25748-7957-418A-A1F8-D2D9EDC2F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063D0-527D-47E1-AFA9-81E345A4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04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4E4B58-61B3-464A-9050-F79680CC9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05DCA4-8042-459F-A683-55A089ECB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5CDCD-E678-4A1A-8D91-28F52D3C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580D7-583B-4200-8D4D-1F6065AA9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12C1B-6579-4EBB-A622-7264E31D4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60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5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212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6916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72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363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29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428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03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967E5-206E-4548-929E-4C2697F66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3CA81-7FEC-4674-B820-2D7536930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1C185-9F42-4E04-851C-56F9275C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8ACC5-ADD9-4B3D-A618-C4D3A4133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57686-FAC0-465B-9F1D-CD975F68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082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185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79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3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EE53B-C0F5-4979-B61F-8B402308D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05BA9-6E86-4E8C-8E00-2975EAF0F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5CD90-08E8-4B71-A526-BBAA89129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2C3A-8C35-45F1-9662-C0D95616A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2447E-EFDD-45B5-92C8-9C6BFF68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98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17E7C-4390-4C67-AAEF-83446AF52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75DF4-C261-40C9-AC9F-1AFA89E21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4B34E-2034-4250-87AC-F8F33BE18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39C69-7D94-4BAA-A528-84D1BE7AD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CCC3C-38F6-472C-932F-1941124B7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31EEC-8A36-4D3B-881B-D75ED1C5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9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B1246-F026-4C22-802A-6F924BD63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13C20-EC8B-4061-B3DD-7E7DBE3EB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88F61-F9F9-49CB-84FD-D3CC46A00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BA95D9-6CD2-44AA-A7DA-8508CCFC7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F6A2C-7614-4576-9F08-7BF75995E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AA1456-E749-4245-AE0E-C6EBCB2EA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F7A4FD-8656-4F1C-A418-35D70D70F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BCC30-385C-413E-8886-DF280176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89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3CE3E-3741-4BB9-B54E-171E7693A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875FE1-C4BC-4543-B46A-12A3F9CDC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50A37-9A10-4E1B-9AE3-34F8812CA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75D6D-4F29-45D6-8F56-6F6069BA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91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5F5B5-354D-4CF7-8A8E-F44AD019A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85A7B-A6C0-48E3-895E-52F4ADAFB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4A3B5-9414-4D45-AB99-77A372A1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1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DD373-C0B9-459D-BA1F-0420C8D01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2E9A8-0115-48A6-9E97-3DF45154A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8EBB9E-980B-4755-B6E6-708B88305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EB6A5-6987-40FA-80F1-D1BC71C84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2C4A5-DBEA-4338-9FCD-8748B51FB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8FFDE-1F63-44B2-ABC6-79ED22F1C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49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633BF-78BF-4FA2-BFC9-6DBEFE7CD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3A8452-67D3-4DFC-B57A-3F8427635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0B1F9-20CC-448C-ABC0-2F8D63D39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83BF4-F95B-419E-80D2-F1C35959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32C9F-1E85-460F-B10F-E04B6FACE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4746A-4E3A-4BE1-9722-4B8A0698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46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92EC8-3B5F-4F7B-8FA6-BD2015BE8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73222-CDB9-4DFC-9C69-47D4E0454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6599F-4A3A-4520-A373-44BA9BB716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F6D9A-B988-4C73-A59D-D9945FF47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21B71-58F7-46D1-ACC6-98690562A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88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8679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0C37E-CB3D-4E8F-A7C3-46C48C1EF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Spring term 2A RE assessment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D7BA3-5C9C-49C1-B000-49A11566B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600" b="1" dirty="0">
                <a:latin typeface="Century Gothic" panose="020B0502020202020204" pitchFamily="34" charset="0"/>
              </a:rPr>
              <a:t>Assessment criteria for schools using the model RE curriculum map</a:t>
            </a:r>
          </a:p>
        </p:txBody>
      </p:sp>
    </p:spTree>
    <p:extLst>
      <p:ext uri="{BB962C8B-B14F-4D97-AF65-F5344CB8AC3E}">
        <p14:creationId xmlns:p14="http://schemas.microsoft.com/office/powerpoint/2010/main" val="196318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0" y="535083"/>
            <a:ext cx="10586109" cy="802227"/>
          </a:xfrm>
        </p:spPr>
        <p:txBody>
          <a:bodyPr>
            <a:normAutofit fontScale="90000"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Year 1: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What are God’s rules for living?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</a:t>
            </a:r>
            <a:r>
              <a:rPr lang="en-GB" sz="1600" dirty="0">
                <a:latin typeface="Century Gothic" panose="020B0502020202020204" pitchFamily="34" charset="0"/>
              </a:rPr>
              <a:t>:What are the 10 commandments?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</a:t>
            </a:r>
            <a:r>
              <a:rPr lang="en-GB" sz="1600" dirty="0">
                <a:latin typeface="Century Gothic" panose="020B0502020202020204" pitchFamily="34" charset="0"/>
              </a:rPr>
              <a:t>:What do the 10 commandments teach us about God and the way to live?</a:t>
            </a:r>
            <a:br>
              <a:rPr lang="en-GB" sz="1600" dirty="0">
                <a:latin typeface="Century Gothic" panose="020B0502020202020204" pitchFamily="34" charset="0"/>
              </a:rPr>
            </a:br>
            <a:endParaRPr lang="en-GB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787861"/>
              </p:ext>
            </p:extLst>
          </p:nvPr>
        </p:nvGraphicFramePr>
        <p:xfrm>
          <a:off x="673770" y="1337310"/>
          <a:ext cx="10723562" cy="4166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706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079856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1051743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Core concept: The People of God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know what a rule is and its purpose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know the 10 commandments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know the 10 commandments are shared by the Jewish and Christian community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1189889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Rule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Commandment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Moses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Old Testament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Christian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Jewish people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Torah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1925192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Beliefs, teaching, sources of wisdom and authority:</a:t>
                      </a:r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the 10 commandments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recall the 10 commandments and talk about them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recall the 10 commandments and understand their meaning (GD)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values and commitment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what is important to me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explain what is important to me and why  (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Exp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 can explain what is important for others and can respect their feelings (GD)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0" y="414067"/>
            <a:ext cx="9242598" cy="1063041"/>
          </a:xfrm>
        </p:spPr>
        <p:txBody>
          <a:bodyPr>
            <a:normAutofit fontScale="90000"/>
          </a:bodyPr>
          <a:lstStyle/>
          <a:p>
            <a:br>
              <a:rPr lang="en-GB" sz="1600" b="1" dirty="0">
                <a:latin typeface="Century Gothic" panose="020B0502020202020204" pitchFamily="34" charset="0"/>
              </a:rPr>
            </a:b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Year 2: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What is the story of Noah really all about?</a:t>
            </a:r>
            <a:br>
              <a:rPr lang="en-GB" sz="13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</a:t>
            </a:r>
            <a:r>
              <a:rPr lang="en-GB" sz="1600" dirty="0">
                <a:latin typeface="Century Gothic" panose="020B0502020202020204" pitchFamily="34" charset="0"/>
              </a:rPr>
              <a:t>: What does the Bible teach in the story of Noah?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</a:t>
            </a:r>
            <a:r>
              <a:rPr lang="en-GB" sz="1600" dirty="0">
                <a:latin typeface="Century Gothic" panose="020B0502020202020204" pitchFamily="34" charset="0"/>
              </a:rPr>
              <a:t>What is grace?</a:t>
            </a:r>
            <a:br>
              <a:rPr lang="en-GB" sz="1600" dirty="0">
                <a:latin typeface="Century Gothic" panose="020B0502020202020204" pitchFamily="34" charset="0"/>
              </a:rPr>
            </a:br>
            <a:br>
              <a:rPr lang="en-GB" sz="1300" dirty="0">
                <a:latin typeface="Century Gothic" panose="020B0502020202020204" pitchFamily="34" charset="0"/>
              </a:rPr>
            </a:br>
            <a:br>
              <a:rPr lang="en-GB" sz="1300" dirty="0"/>
            </a:br>
            <a:endParaRPr lang="en-GB" sz="13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405264"/>
              </p:ext>
            </p:extLst>
          </p:nvPr>
        </p:nvGraphicFramePr>
        <p:xfrm>
          <a:off x="673770" y="1477108"/>
          <a:ext cx="10646218" cy="396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8465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747753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960232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Core concept: The people of God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To know the story of Noah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To understand the meaning of grace 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ie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 – the underserved favour of God.  The unconditional love of God for all people.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To understand the meaning of covenant is 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ie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 - making a promise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1357912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Noah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Old Testament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Promise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Covenant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Grace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Hope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Right the wrong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1646112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Beliefs: teaching, sources of wisdom and authority: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retell the story of Noah and talk about it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retell the story of Noah and suggest the meaning and moral behind it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begin to describe what a believer might learn from the story of Noah 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meaning purpose and truth: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 I can think about the special things that have happened to me and others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ask questions about the story and its meaning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begin to ask important questions about why promises are important to keep and what the consequences might be if they are broken (GD)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3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88" y="518300"/>
            <a:ext cx="10181799" cy="1176540"/>
          </a:xfrm>
        </p:spPr>
        <p:txBody>
          <a:bodyPr>
            <a:normAutofit fontScale="90000"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Year 3: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How do Christians believe following Jesus’ new commandments and His two greatest commandments make a difference?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</a:t>
            </a:r>
            <a:r>
              <a:rPr lang="en-GB" sz="1600" dirty="0">
                <a:latin typeface="Century Gothic" panose="020B0502020202020204" pitchFamily="34" charset="0"/>
              </a:rPr>
              <a:t>What did Jesus teach and tell people to do?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</a:t>
            </a:r>
            <a:r>
              <a:rPr lang="en-GB" sz="1600" dirty="0">
                <a:latin typeface="Century Gothic" panose="020B0502020202020204" pitchFamily="34" charset="0"/>
              </a:rPr>
              <a:t>How can we relate Jesus’ teaching to our own questions of values and attitudes?</a:t>
            </a:r>
            <a:br>
              <a:rPr lang="en-GB" sz="1600" dirty="0">
                <a:latin typeface="Century Gothic" panose="020B0502020202020204" pitchFamily="34" charset="0"/>
              </a:rPr>
            </a:br>
            <a:br>
              <a:rPr lang="en-GB" sz="1600" dirty="0"/>
            </a:br>
            <a:endParaRPr lang="en-GB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597825"/>
              </p:ext>
            </p:extLst>
          </p:nvPr>
        </p:nvGraphicFramePr>
        <p:xfrm>
          <a:off x="452388" y="1907514"/>
          <a:ext cx="10944943" cy="3070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7243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907700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644980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Core concept: Gospel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To know the two commandments and to understand their meaning for the Christian community today.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810138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Jesus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Gospel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New Testament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Commandment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1436150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Ways of living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ask and respond to questions about how the commandments influence the Christian community(WT)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describe and begin to make links between the things that are the same and different for religious people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use the correct religious vocabulary to describe how the two commandments impact on the actions of Christians in their daily live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values and commitments: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am beginning to express my own ideas and opinions(WT)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link things that are important to me and other people with the way I think and behave  (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Exp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begin to understand how my beliefs and opinions influence the way I behave and the decisions I make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    (GD)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56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0" y="364906"/>
            <a:ext cx="9242598" cy="1266564"/>
          </a:xfrm>
        </p:spPr>
        <p:txBody>
          <a:bodyPr>
            <a:normAutofit fontScale="90000"/>
          </a:bodyPr>
          <a:lstStyle/>
          <a:p>
            <a:br>
              <a:rPr lang="en-GB" sz="1600" b="1" dirty="0">
                <a:latin typeface="Century Gothic" panose="020B0502020202020204" pitchFamily="34" charset="0"/>
              </a:rPr>
            </a:br>
            <a:br>
              <a:rPr lang="en-GB" sz="1600" b="1" dirty="0">
                <a:latin typeface="Century Gothic" panose="020B0502020202020204" pitchFamily="34" charset="0"/>
              </a:rPr>
            </a:b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Year 4: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Do fame and Christian faith go together?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1</a:t>
            </a:r>
            <a:r>
              <a:rPr lang="en-GB" sz="1300" dirty="0">
                <a:latin typeface="Century Gothic" panose="020B0502020202020204" pitchFamily="34" charset="0"/>
              </a:rPr>
              <a:t>: How do Christian qualities support fame?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2: </a:t>
            </a:r>
            <a:r>
              <a:rPr lang="en-GB" sz="1300" dirty="0">
                <a:latin typeface="Century Gothic" panose="020B0502020202020204" pitchFamily="34" charset="0"/>
              </a:rPr>
              <a:t>Which famous Christian most inspires you and why?</a:t>
            </a:r>
            <a:br>
              <a:rPr lang="en-GB" sz="1300" dirty="0">
                <a:latin typeface="Century Gothic" panose="020B0502020202020204" pitchFamily="34" charset="0"/>
              </a:rPr>
            </a:br>
            <a:br>
              <a:rPr lang="en-GB" sz="3200" dirty="0"/>
            </a:br>
            <a:endParaRPr lang="en-GB" sz="32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532423"/>
              </p:ext>
            </p:extLst>
          </p:nvPr>
        </p:nvGraphicFramePr>
        <p:xfrm>
          <a:off x="673770" y="1386349"/>
          <a:ext cx="10723562" cy="4825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809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747753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78075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understand what is meant by Christian qualities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know the 10 and 2 greatest commandments and how they influence the lives of the believer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have knowledge of a famous Christian’s life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1736299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Christian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Faith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Belief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Humility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Kindness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Generosity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Faithful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Practice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Role model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Guide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2308327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Ways of living: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describe and begin to make connections between the things that are the same and different for religious people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use the correct religious vocabulary to describe what practices and experiences may be involved in belonging to the Christian faith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describe why people belong to Christianity and how this makes a difference to the lives of individuals and communities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identity, diversity and belonging: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compare some of the things that influence me with those that influence other people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verbalise my own understanding of the concept of belonging and start to relate this to the people I am studying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give a personal view on what inspires and influences me (GD)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599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0" y="601637"/>
            <a:ext cx="10556938" cy="1191994"/>
          </a:xfrm>
        </p:spPr>
        <p:txBody>
          <a:bodyPr>
            <a:normAutofit fontScale="90000"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Year 5: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What is the contemporary Anglican church?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</a:t>
            </a:r>
            <a:r>
              <a:rPr lang="en-GB" sz="1600" dirty="0">
                <a:latin typeface="Century Gothic" panose="020B0502020202020204" pitchFamily="34" charset="0"/>
              </a:rPr>
              <a:t>Why do Anglican churches have different styles of worship today?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</a:t>
            </a:r>
            <a:r>
              <a:rPr lang="en-GB" sz="1600" dirty="0">
                <a:latin typeface="Century Gothic" panose="020B0502020202020204" pitchFamily="34" charset="0"/>
              </a:rPr>
              <a:t>What is the worldwide Anglican church like?</a:t>
            </a:r>
            <a:br>
              <a:rPr lang="en-GB" sz="1600" dirty="0">
                <a:latin typeface="Century Gothic" panose="020B0502020202020204" pitchFamily="34" charset="0"/>
              </a:rPr>
            </a:br>
            <a:endParaRPr lang="en-GB" sz="32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667599"/>
              </p:ext>
            </p:extLst>
          </p:nvPr>
        </p:nvGraphicFramePr>
        <p:xfrm>
          <a:off x="673770" y="1648542"/>
          <a:ext cx="10844460" cy="502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841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863619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946855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To know that the Anglican church has a variety of ways of worshipping and that the Anglican communion is worldwide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1520706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Anglican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Communion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Worship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Traditional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Anglo - Catholic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Evangelical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Charismatic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Archbishop of Canterbury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2553638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i="0" dirty="0">
                          <a:latin typeface="Century Gothic" panose="020B0502020202020204" pitchFamily="34" charset="0"/>
                        </a:rPr>
                        <a:t>Beliefs, teaching and sources of wisdom and authority 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I can make links between different styles of worship within the Anglican communion and how they are connected to a believer’s life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I can suggest reasons for the similar and different styles of worship and how they express the beliefs of the faith (</a:t>
                      </a:r>
                      <a:r>
                        <a:rPr lang="en-GB" sz="1000" b="0" i="0" dirty="0" err="1">
                          <a:latin typeface="Century Gothic" panose="020B0502020202020204" pitchFamily="34" charset="0"/>
                        </a:rPr>
                        <a:t>Exp</a:t>
                      </a: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I can explain how Christians choose to worship in a way which best helps them to draw close to God (GD)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i="0" dirty="0">
                          <a:latin typeface="Century Gothic" panose="020B0502020202020204" pitchFamily="34" charset="0"/>
                        </a:rPr>
                        <a:t>Questions of values and commitments: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confidently ask questions about what helps me to develop spiritually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apply and express my own ideas about what helps people to live their lives according to their values and beliefs (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Exp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show understanding of the relationship between beliefs, teachings and worldviews and how I and others might live by them (GD)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47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97" y="272716"/>
            <a:ext cx="10285368" cy="985813"/>
          </a:xfrm>
        </p:spPr>
        <p:txBody>
          <a:bodyPr>
            <a:normAutofit fontScale="90000"/>
          </a:bodyPr>
          <a:lstStyle/>
          <a:p>
            <a:br>
              <a:rPr lang="en-GB" sz="1600" b="1" dirty="0"/>
            </a:br>
            <a:r>
              <a:rPr lang="en-GB" sz="1600" b="1" dirty="0">
                <a:latin typeface="Century Gothic" panose="020B0502020202020204" pitchFamily="34" charset="0"/>
              </a:rPr>
              <a:t>Year 6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What do the monastic traditions within the Church of England show us about living in community?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</a:t>
            </a:r>
            <a:r>
              <a:rPr lang="en-GB" sz="1600" dirty="0">
                <a:latin typeface="Century Gothic" panose="020B0502020202020204" pitchFamily="34" charset="0"/>
              </a:rPr>
              <a:t>What is a monastic community?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</a:t>
            </a:r>
            <a:r>
              <a:rPr lang="en-GB" sz="1600" dirty="0">
                <a:latin typeface="Century Gothic" panose="020B0502020202020204" pitchFamily="34" charset="0"/>
              </a:rPr>
              <a:t>What does it mean to live in a Christian community?</a:t>
            </a:r>
            <a:br>
              <a:rPr lang="en-GB" sz="3200" dirty="0">
                <a:latin typeface="Century Gothic" panose="020B0502020202020204" pitchFamily="34" charset="0"/>
              </a:rPr>
            </a:br>
            <a:endParaRPr lang="en-GB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907383"/>
              </p:ext>
            </p:extLst>
          </p:nvPr>
        </p:nvGraphicFramePr>
        <p:xfrm>
          <a:off x="596998" y="1258529"/>
          <a:ext cx="10461864" cy="5161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187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558677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629265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There are monastic communities of men and woman within the Church of England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Living in a monastic community is a particular way of living out the Christian faith for some people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There are different models of monastic life, some active, some contemplative.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2048799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Monastic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Community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Monastery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Convent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Contemplative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Divine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Office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Habit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Liturgy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Order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Vocation 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Vows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2483533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Ways of living: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begin to explain with reasons the meaning and significance of religion to individuals and communities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understand and explain how beliefs resonate in my own life and the life of the believer, and how this impacts on the way I and the believer choose to lead our lives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show how the monastic life has been influenced by the past as well as the present and how belonging in community means different things for different people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identity, diversity and belonging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begin to consider and apply ideas about ways in which living in community can benefit the well being of all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recognise the challenges of living in a community today in reference to my own views and the views of society (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Exp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give a personal view with reasons and examples on what value living in community might have on understanding ourselves and others (GD)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9386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1013</TotalTime>
  <Words>1247</Words>
  <Application>Microsoft Office PowerPoint</Application>
  <PresentationFormat>Widescreen</PresentationFormat>
  <Paragraphs>150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Corbel</vt:lpstr>
      <vt:lpstr>Wingdings</vt:lpstr>
      <vt:lpstr>Office Theme</vt:lpstr>
      <vt:lpstr>Banded</vt:lpstr>
      <vt:lpstr>Spring term 2A RE assessment criteria</vt:lpstr>
      <vt:lpstr>Year 1: Big question: What are God’s rules for living? Week 1:What are the 10 commandments? Week 2:What do the 10 commandments teach us about God and the way to live? </vt:lpstr>
      <vt:lpstr>  Year 2:  Big question: What is the story of Noah really all about? Week 1: What does the Bible teach in the story of Noah? Week 2: What is grace?   </vt:lpstr>
      <vt:lpstr>Year 3: Big question: How do Christians believe following Jesus’ new commandments and His two greatest commandments make a difference?  Week 1: What did Jesus teach and tell people to do? Week 2: How can we relate Jesus’ teaching to our own questions of values and attitudes?  </vt:lpstr>
      <vt:lpstr>   Year 4: Big question: Do fame and Christian faith go together? Week 1: How do Christian qualities support fame? Week 2: Which famous Christian most inspires you and why?  </vt:lpstr>
      <vt:lpstr>Year 5: What is the contemporary Anglican church?  Week 1: Why do Anglican churches have different styles of worship today? Week 2: What is the worldwide Anglican church like? </vt:lpstr>
      <vt:lpstr> Year 6  Big question: What do the monastic traditions within the Church of England show us about living in community? Week 1: What is a monastic community? Week 2: What does it mean to live in a Christian community?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1:  Big question:  Why is Easter the most important festival for Christians? Week 1:  What happened on Palm Sunday and what does it teach us about Jesus? Week 2:  What happened at the Last Supper and what does it teach us about Jesus? Week 3:  What happened on Good Friday and what does it teach us about Jesus? Week 4:  What happened on Easter Sunday and what dies it teach us about Jesus</dc:title>
  <dc:creator>mary thorne</dc:creator>
  <cp:lastModifiedBy>mary thorne</cp:lastModifiedBy>
  <cp:revision>100</cp:revision>
  <cp:lastPrinted>2019-05-19T19:12:25Z</cp:lastPrinted>
  <dcterms:created xsi:type="dcterms:W3CDTF">2019-03-09T22:13:44Z</dcterms:created>
  <dcterms:modified xsi:type="dcterms:W3CDTF">2019-09-06T17:04:11Z</dcterms:modified>
</cp:coreProperties>
</file>