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7" r:id="rId7"/>
    <p:sldId id="263" r:id="rId8"/>
    <p:sldId id="266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50DD-6F9A-4B2F-BCAF-D0CF07FEA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285CB7-C02A-4488-81FD-28FE4F368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016AD-43EE-4FFA-B6FB-6A2FDAE4F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3305-8F19-4323-820A-9974C65A4E9A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398C-D7C3-4E27-84E9-7CE1EB648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74B65-EA71-4A1C-BCCE-D65A9F22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483B-7BF1-4C2B-93FB-7ABC96240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34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68F7-76A3-4690-963B-1FD9C5B96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787AB-4D36-4C52-8EFA-DF1DCAE91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41185-B659-409C-AE4B-EFF3836A1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3305-8F19-4323-820A-9974C65A4E9A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F0565-0367-4B05-A163-A0B70F06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5485B-3501-49A2-A647-01BD0CD71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483B-7BF1-4C2B-93FB-7ABC96240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4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A0CEAE-75D0-48B7-B484-45ED9790B2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0F751-A80C-4F82-82BC-3A8009676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9CF44-2196-4AD9-A99C-E44EE570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3305-8F19-4323-820A-9974C65A4E9A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1FE63-5614-4E53-9FB4-30C016B6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B2617-0CC8-415A-A2AC-712560BE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483B-7BF1-4C2B-93FB-7ABC96240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40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BB99-7E7F-40B0-B1CF-58769815B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01508-A2F2-4AAC-B227-29684BC50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5C750-3BBF-45F8-85CA-7DFCD2F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3305-8F19-4323-820A-9974C65A4E9A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4037F-37B6-4003-BE97-FCE956F4D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88D4E-417F-4B78-9666-242A574A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483B-7BF1-4C2B-93FB-7ABC96240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14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899C-97D3-48D1-82CF-677DD8BE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3C3CC-CEF4-4ED8-A399-1AF624BD9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448FA-09E2-401A-B1E7-6CB59357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3305-8F19-4323-820A-9974C65A4E9A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DDE31-BAB1-48F0-855D-4F112659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B0DCD-34F3-4DC0-9615-90E3729B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483B-7BF1-4C2B-93FB-7ABC96240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0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CB346-70E8-4191-B327-B2620CCD0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B9F16-05C4-4EE4-9E3B-36ABB2FB0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6214C-CA91-4550-8E5E-61E7FEAFB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42588-11A4-4FBE-9542-5897EF79D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3305-8F19-4323-820A-9974C65A4E9A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EEBD7-977E-400D-B489-C17A14D8D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5B6B3-30E4-40E4-B90F-C518000DC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483B-7BF1-4C2B-93FB-7ABC96240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92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EF3B-4D17-484F-B5A9-42F676ED5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BD12F-6FA3-4FDF-B266-1C7AD7D07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A841A-D050-4F2E-81D7-62E98B363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AB2A55-9A26-48F9-B654-A1F25D304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483EFB-60E0-480A-A224-53E34CF61A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551B0E-EFAE-43A5-9F4D-BD6BE8856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3305-8F19-4323-820A-9974C65A4E9A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5557DC-8A25-45E6-B59A-5460A178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1CCB86-841D-4FE9-A28E-AF41A2CB0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483B-7BF1-4C2B-93FB-7ABC96240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109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9AC17-C39E-4B3F-BE09-1FD323939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385366-8E45-4412-94E7-B9520E382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3305-8F19-4323-820A-9974C65A4E9A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402DD-1FE5-41F4-B98A-EA7AB8338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FED88-88FA-4ACE-97FA-D7AC52916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483B-7BF1-4C2B-93FB-7ABC96240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26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C0E91F-0E63-4A5F-ADF7-FE22C6F02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3305-8F19-4323-820A-9974C65A4E9A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F1DF1-C4C7-41E0-B197-061AFFB0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3FEA4-107C-43FA-B68C-D825DA2F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483B-7BF1-4C2B-93FB-7ABC96240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35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554B2-A006-4BFB-BF0C-8A58D5A0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76890-875C-4328-B404-96D4E9280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AFF6D-12C3-48C8-B71D-7DFF10A4F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7AB1E-32B9-46A5-AB65-758F029A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3305-8F19-4323-820A-9974C65A4E9A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09362-442A-46A4-8266-9D5ED96F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A5D3C-EDBB-4700-B643-8A76C50B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483B-7BF1-4C2B-93FB-7ABC96240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681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D16C-ED64-48F7-AB32-E34AF79D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E39D5F-AAAB-4902-9D22-956FEAFF9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2ACDC-1BE1-43D3-B1A5-DB03EE5B1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2733D-41BE-46E4-8E9C-EDD28250B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3305-8F19-4323-820A-9974C65A4E9A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8EA46-0C2A-4CA7-94D5-7188588E6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CFB84-7F99-4AA5-BE05-C33B88B1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483B-7BF1-4C2B-93FB-7ABC96240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78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BD98AD-9B27-493A-A442-5F2D0F33D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2B062-7FBE-4D3C-BE89-C75DFD7FA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26BD-CBF4-4E23-88C6-8905C4CA3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83305-8F19-4323-820A-9974C65A4E9A}" type="datetimeFigureOut">
              <a:rPr lang="en-GB" smtClean="0"/>
              <a:t>02/11/2020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1CA66-3F25-44EC-90F4-E225C1E29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9BDC8-430C-43BE-8F44-38228A923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6483B-7BF1-4C2B-93FB-7ABC96240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90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B8E5EC-132E-4735-87F4-C45261E05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entury Gothic" panose="020B0502020202020204" pitchFamily="34" charset="0"/>
              </a:rPr>
              <a:t>Shepherds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B211FF-BF63-485E-AB61-DB4F4BEB5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1092"/>
            <a:ext cx="10515600" cy="4545871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Century Gothic" panose="020B0502020202020204" pitchFamily="34" charset="0"/>
              </a:rPr>
              <a:t>Teacher notes:</a:t>
            </a: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>
                <a:latin typeface="Century Gothic" panose="020B0502020202020204" pitchFamily="34" charset="0"/>
              </a:rPr>
              <a:t>Select some of the paintings.</a:t>
            </a:r>
          </a:p>
          <a:p>
            <a:r>
              <a:rPr lang="en-GB" dirty="0">
                <a:latin typeface="Century Gothic" panose="020B0502020202020204" pitchFamily="34" charset="0"/>
              </a:rPr>
              <a:t>Encourage the pupils to look closely at the painting, particularly the shepherds facial expressions and body language.  What are they telling you about how a shepherd feels about himself, about hearing the news and about seeing Jesus?</a:t>
            </a:r>
          </a:p>
        </p:txBody>
      </p:sp>
    </p:spTree>
    <p:extLst>
      <p:ext uri="{BB962C8B-B14F-4D97-AF65-F5344CB8AC3E}">
        <p14:creationId xmlns:p14="http://schemas.microsoft.com/office/powerpoint/2010/main" val="3831518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2E5191-DBF5-4B42-AEFA-202D9AE3B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44843"/>
            <a:ext cx="8353168" cy="596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7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5235F-6E2B-43A3-A440-47BF088AE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49" y="576648"/>
            <a:ext cx="7990702" cy="55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46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2FB23F-E873-40B0-9356-5A68F3035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129" y="471616"/>
            <a:ext cx="8056605" cy="552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9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F1E1B-6D02-4738-A8C7-35F598203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94" y="576648"/>
            <a:ext cx="7883611" cy="564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31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9C9A48-606B-4180-B196-7EF747858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536" y="741405"/>
            <a:ext cx="6623221" cy="504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7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A4995C-38B1-4360-9F83-D1FE8FD3A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454" y="584886"/>
            <a:ext cx="7521145" cy="568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32124-09D7-4565-9669-3EF453AED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843" y="675502"/>
            <a:ext cx="8221362" cy="543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77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E799FC-1FAC-4E6B-B15D-AC615C65E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319" y="350108"/>
            <a:ext cx="7941275" cy="591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83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9DC9F7-6A97-4FAA-8E0E-88C1FE56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151" y="600911"/>
            <a:ext cx="7620000" cy="56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63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51</Words>
  <Application>Microsoft Office PowerPoint</Application>
  <PresentationFormat>Widescreen</PresentationFormat>
  <Paragraphs>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Office Theme</vt:lpstr>
      <vt:lpstr>Shepherds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thorne</dc:creator>
  <cp:lastModifiedBy>Yee Thinn  @ GROW Education / LDBS</cp:lastModifiedBy>
  <cp:revision>5</cp:revision>
  <dcterms:created xsi:type="dcterms:W3CDTF">2020-09-23T18:40:02Z</dcterms:created>
  <dcterms:modified xsi:type="dcterms:W3CDTF">2020-11-02T17:01:02Z</dcterms:modified>
</cp:coreProperties>
</file>