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CEF76-EF49-4D9A-A3BE-D5ED129D5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E7EC0-7FC8-406E-B34F-856CF0ACE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DF016-C400-4D4C-9F18-10B5015A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6DD06-9CB1-48D1-99D3-E8252DCE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1E21-1FB7-42D8-A884-48BF0A0C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60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601B-6229-4892-A4A3-9D405A9F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5C1DB-1FFC-4292-84E8-613C27B343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9184E-6064-41A6-9608-72212AF6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DC7B2-18EE-42A2-A311-154837C7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E0C4F-0A82-4553-9B9B-8F5ECD515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BA62D-A0BF-4B3D-B4BF-3AFFFDEDD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B71E5-64F9-4E8D-8788-F855E7FF5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3799-7571-4F19-AA42-19B83CAA1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EC7F3-3363-4597-9BBA-3637EC13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F9260-8842-4885-9FD5-4E51E333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2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CFC84-7847-4619-8590-C50C5438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72B6A-BAA1-4D55-874F-8EFE07C83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60A1E-26FD-4A36-95A9-361221001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835F-56CE-4F12-AA50-1F814069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4C9E7-1D36-4A7B-A684-48144A28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5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EE10-9FC0-470F-8583-F8CD0F90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DB829-ED84-4CC2-A841-A5403452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285B3-ADD2-4DE2-AC65-1E2ECA93E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BCFC6-C5D6-4553-AA3A-199342F7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46CF5-4F88-4E3F-BBDE-2EA28275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74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FDCC-276C-40C3-B787-63408D7A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04506-D647-458B-B5E3-2AEB9B2B0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E5C64-72D9-4536-B61E-BDA5BAF2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0530E-64AC-4D30-BE6B-E1BBDC6A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3A5AD-FCF8-46D9-B889-8AC4EE1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2400C-E202-46B9-AC5F-6718C7B8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8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476D-2A48-431C-BDC4-E011087D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B0C0C-05B3-46D0-BA5B-FE64D10F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E072-E18A-4F0E-8D1E-665D29BBC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E56A1-8694-49DE-A8A4-ECF4FC1C9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B6694-647B-4366-BF3C-90EDCDFE3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DAC1C-98D5-44D0-BC45-75DA043B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541FB0-EA40-4F92-9EF6-ACB61D6B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5DD6BE-3686-44BF-9D43-4805C103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73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DC87-70C6-4DE5-B562-B2AC021D8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2FCE3-D406-4066-A107-1F8B80C1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735DB-021A-4AC3-865B-A01668AF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2D4C0-49CC-4405-B11E-4CDB999B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3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606615-7F50-4619-9021-6FE23E10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E121A-7F3E-414B-91AD-CADA70EC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97524-3AFB-4B85-8707-6241AECEC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A21A-7765-4F9D-861A-908B2AC1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FA677-C8A5-4679-A68A-29ABAB14F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C043A-C796-4958-97EE-4A327D3A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61422-914C-416B-9B0F-B6CB9E6EB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4434A-964D-4B07-B0B7-51E3D633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BB370-4796-4075-800D-9C21EF93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8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E2BA-E414-4C25-9791-4B01DC70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2F12F-B579-472C-B894-C3A4DAFA0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AD6ACE-8A2C-41A9-A9B3-CD0E3E3BE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054E-AC96-4F28-8506-CE4786F5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BCDC5-A640-4F86-8AC4-72A5342E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AF96E-C466-4D34-ADAD-AD13F8DF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A07DA-D80F-4514-883D-84923F05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AE589-C053-4744-8918-80342978A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8D9D-F022-4007-B68E-6313602C2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8AD5-2DDF-4E24-8661-41A7849E413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FE7A5-C5EB-4E47-B98F-6497BE757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189F8-0568-4F7F-835F-CF71BBD4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20A50-C301-449D-B35E-E550EF8494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3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5443C4-705C-491E-B9D1-74746AAA2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King Herod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3387C-1159-464B-A043-D1E6798B6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latin typeface="Century Gothic" panose="020B0502020202020204" pitchFamily="34" charset="0"/>
              </a:rPr>
              <a:t>Teacher notes: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Century Gothic" panose="020B0502020202020204" pitchFamily="34" charset="0"/>
              </a:rPr>
              <a:t>What do the paintings tell us about the type of person King Herod?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07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619440-C71D-4A15-B666-8D3A04C3E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71" y="527222"/>
            <a:ext cx="6565556" cy="56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2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F97CA-A59F-43F7-BD8D-B3FD9FAEA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525" y="428367"/>
            <a:ext cx="7652950" cy="562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A263E-E3A1-45F4-9A25-562081BC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53" y="897923"/>
            <a:ext cx="6977449" cy="48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75603-24B1-4546-B2FC-5735C8D66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859" y="502508"/>
            <a:ext cx="5741773" cy="546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8A01F5-B700-4C4C-81D6-A53CF491F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87" y="632768"/>
            <a:ext cx="7496432" cy="533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King Herod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Herod</dc:title>
  <dc:creator>mary thorne</dc:creator>
  <cp:lastModifiedBy>Yee Thinn  @ GROW Education / LDBS</cp:lastModifiedBy>
  <cp:revision>2</cp:revision>
  <dcterms:created xsi:type="dcterms:W3CDTF">2020-09-23T21:29:23Z</dcterms:created>
  <dcterms:modified xsi:type="dcterms:W3CDTF">2020-11-02T17:01:24Z</dcterms:modified>
</cp:coreProperties>
</file>