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71" r:id="rId4"/>
    <p:sldId id="274" r:id="rId5"/>
    <p:sldId id="284" r:id="rId6"/>
    <p:sldId id="260" r:id="rId7"/>
    <p:sldId id="257" r:id="rId8"/>
    <p:sldId id="276" r:id="rId9"/>
    <p:sldId id="272" r:id="rId10"/>
    <p:sldId id="282" r:id="rId11"/>
    <p:sldId id="273" r:id="rId12"/>
    <p:sldId id="270" r:id="rId13"/>
    <p:sldId id="277" r:id="rId14"/>
    <p:sldId id="283" r:id="rId15"/>
    <p:sldId id="261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5F534-E37B-49FE-9F9A-297153669583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F0A90-4566-4102-AA3E-794FE4B306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9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Ethiopian church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F0A90-4566-4102-AA3E-794FE4B3062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09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 York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F0A90-4566-4102-AA3E-794FE4B3062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097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Mombai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F0A90-4566-4102-AA3E-794FE4B3062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759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Ethiopian Orthodox church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F0A90-4566-4102-AA3E-794FE4B3062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153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Altar of response – blessed sacrament is placed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F0A90-4566-4102-AA3E-794FE4B3062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182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South India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AF0A90-4566-4102-AA3E-794FE4B3062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163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ADF76-CD7D-4DBC-8888-1FA5484DD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CCCBDC-6BF3-4F22-8B76-A1BFC7B62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10716-DE2D-4E7D-834D-A364416BB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FC5B-3135-4BAA-9C2C-CE028A2E2EF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7F86C-7783-4660-A07D-A05193AD0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72AFC-5072-47E1-81B7-F2EFB30D9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1BFE-CE6D-4F29-A241-B588A4B69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55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85F10-9080-45E8-8266-46DE206E6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ECDAB-E253-4ACF-9F88-DA6E31FA3C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3AF63-AE98-4429-8A04-93F328B0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FC5B-3135-4BAA-9C2C-CE028A2E2EF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C4CE8-BCF7-462B-99C1-64919B05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A8139-B887-4953-A2B3-0F4821C65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1BFE-CE6D-4F29-A241-B588A4B69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72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C80585-900F-45AB-A146-F77FCD2180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347F5-7BED-4332-87FB-D40A3E933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84056-E0FB-4F47-A5EB-DA513162F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FC5B-3135-4BAA-9C2C-CE028A2E2EF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9BC50-2B3C-47C4-82B9-E993F0F2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86104-6701-4FB1-9CEC-FFF3108E3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1BFE-CE6D-4F29-A241-B588A4B69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04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319D3-03ED-40EA-9F0F-B90AEC453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90357-A916-404D-9F89-3BE5C153D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41634-14D9-4C59-ACBB-654D0EBE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FC5B-3135-4BAA-9C2C-CE028A2E2EF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47E21-1EE2-4057-8404-98459AD8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7422E-519F-4542-BBD3-2E3AB8665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1BFE-CE6D-4F29-A241-B588A4B69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847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780F-4E7C-4DA8-9934-ECB0A396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A538F-C834-4C4D-9EEA-1F316DCFD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04414-3AB3-4E19-8051-D4F69236B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FC5B-3135-4BAA-9C2C-CE028A2E2EF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E706D-72D6-4AA2-A303-E953097C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34049-227D-462B-85DE-57F51DD19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1BFE-CE6D-4F29-A241-B588A4B69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15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24A45-4C1B-417D-8210-87E70CA44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94E24-3912-4D49-BCFA-99F3A5449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6AF8F-2665-46B7-9238-7B948E7D9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02E50-42B0-46E5-927F-4EC7E0B05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FC5B-3135-4BAA-9C2C-CE028A2E2EF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D349F5-47D6-4E98-82E9-4F0198C47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F09A8-4604-42F6-884F-B1C8228F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1BFE-CE6D-4F29-A241-B588A4B69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304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E03D-E6B5-44FE-836D-98BE7CE10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AFB49-1A86-4217-8934-0EE81AD5C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84797A-F1ED-45E4-990D-9BA6DFBE5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45600C-DA98-467F-83F9-122A1375E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A8924-A5BF-459A-AE22-5232270E20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8CE885-A2B0-4955-905A-C5EAAFA33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FC5B-3135-4BAA-9C2C-CE028A2E2EF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75FA8C-A293-4557-8EB4-A6179B59C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210802-80E0-4291-9996-3B0D69399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1BFE-CE6D-4F29-A241-B588A4B69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0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E738E-AC3C-4DA4-ABC9-CBF2C90D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22719B-AE8E-45D5-8029-107709BD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FC5B-3135-4BAA-9C2C-CE028A2E2EF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14945-D69A-48ED-B5E8-300CCAC4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AA9D84-39F7-47A9-AD49-309E8071D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1BFE-CE6D-4F29-A241-B588A4B69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0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9FADEB-B1CB-4E23-B6DD-C31A770A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FC5B-3135-4BAA-9C2C-CE028A2E2EF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FE43F-8768-4FA2-9413-9C4C79278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C2447-6015-4A2A-BE60-D1E4C13E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1BFE-CE6D-4F29-A241-B588A4B69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426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D8F1-7B82-4A33-8B2C-4634D837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D6C8E-121A-4F1F-BD3C-BF0793F40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A8E61-F4D9-4F74-902B-26DC38E52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DD439-1158-4855-86AB-3B149223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FC5B-3135-4BAA-9C2C-CE028A2E2EF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FE2F9-A968-4B6D-9FEC-42D8353CC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8820A-C7D4-4133-8562-BDD0A2746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1BFE-CE6D-4F29-A241-B588A4B69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835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F42FC-3003-4EDD-A37F-50D3E549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5CA056-4779-4453-B4A2-979EBED970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E01CB-BB68-479F-9671-BA43372FD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6C5C9-020C-4CD8-8440-9F01AF37F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FC5B-3135-4BAA-9C2C-CE028A2E2EF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6205A-020D-470C-8845-175E9F4D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E6B2B-030C-435E-A9EF-C26FDC3D2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C1BFE-CE6D-4F29-A241-B588A4B69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99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9BB21-D226-4F95-9760-3E259E7C4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A48ED-3148-4AD1-A794-88292D622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BB210-3248-49A8-9288-7C392E150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EFC5B-3135-4BAA-9C2C-CE028A2E2EF4}" type="datetimeFigureOut">
              <a:rPr lang="en-GB" smtClean="0"/>
              <a:t>27/01/2021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D615-1ABF-40D7-8AAC-0F7A57CF4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EC5D5-9E7F-4944-AE90-93D5C755F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C1BFE-CE6D-4F29-A241-B588A4B69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77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ee the source image">
            <a:extLst>
              <a:ext uri="{FF2B5EF4-FFF2-40B4-BE49-F238E27FC236}">
                <a16:creationId xmlns:a16="http://schemas.microsoft.com/office/drawing/2014/main" id="{27D7CA41-D76A-4F14-9ED5-6DF63C052A2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91" y="577117"/>
            <a:ext cx="8221662" cy="57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151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A9D81A-0359-4722-8B54-6FA2D24A2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015" y="1235195"/>
            <a:ext cx="8026400" cy="42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47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4737B2-209E-410D-AC14-80BA5982F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627" y="1131521"/>
            <a:ext cx="6777649" cy="468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52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61A633-921A-439C-9937-E2B17E1E3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984" y="625230"/>
            <a:ext cx="8088924" cy="544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81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BDDA5A-CF33-4C9E-A393-7FF5D3943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092" y="931617"/>
            <a:ext cx="6971323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93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F71D1C-D93E-46A6-A7A4-69C22C769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492" y="833619"/>
            <a:ext cx="6955692" cy="476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9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5EEEF-224D-4E4C-9A84-465438E76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708" y="881062"/>
            <a:ext cx="9175261" cy="53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74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3637AC0A-42E6-464A-86F7-731FAD75E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2" y="300892"/>
            <a:ext cx="8526585" cy="62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222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D746533E-D580-455A-8F28-423CFBE24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7638"/>
            <a:ext cx="9753600" cy="656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269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D41C21-D8C4-430F-9A37-8EB5CE290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709" y="695570"/>
            <a:ext cx="8698522" cy="50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74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38433A-3491-42AA-9F42-888A6443A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431" y="1202836"/>
            <a:ext cx="8221783" cy="42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E63E757C-6452-4527-8791-C960792ADAA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1" y="758459"/>
            <a:ext cx="8675077" cy="534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553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CBBE75-C877-4BA6-AA37-73FE5EFE2DC4}"/>
              </a:ext>
            </a:extLst>
          </p:cNvPr>
          <p:cNvSpPr/>
          <p:nvPr/>
        </p:nvSpPr>
        <p:spPr>
          <a:xfrm>
            <a:off x="594275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pic>
        <p:nvPicPr>
          <p:cNvPr id="7170" name="Picture 2" descr="Slide 1">
            <a:extLst>
              <a:ext uri="{FF2B5EF4-FFF2-40B4-BE49-F238E27FC236}">
                <a16:creationId xmlns:a16="http://schemas.microsoft.com/office/drawing/2014/main" id="{A3FA2958-1521-4D3A-96A2-93EFEEEAB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906584"/>
            <a:ext cx="9131300" cy="527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12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0A84BC-6230-45B9-81D3-76E4F3689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4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DD47E-D625-497F-8D58-FE1B64133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85737"/>
            <a:ext cx="97536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F57185-B590-4F27-AE75-004DF1562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0" y="1214437"/>
            <a:ext cx="59055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9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D7041C-0701-4AC6-A1B4-3945E120D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939" y="748933"/>
            <a:ext cx="7948246" cy="52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2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9A94BB-1764-4AFE-94E3-DEF4116A8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693" y="1010016"/>
            <a:ext cx="6858000" cy="488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27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4E49D-6093-4F72-B667-BC4228400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037" y="1423987"/>
            <a:ext cx="625792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49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5E79F4-4B03-4926-85A2-87C718B1F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92" y="653886"/>
            <a:ext cx="10589846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56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3EE9CD-EACE-4BF3-8A13-CAEF693B2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539" y="830261"/>
            <a:ext cx="8729784" cy="500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66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1378D3A4-6F5D-43E1-927E-1386B7343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59" y="809235"/>
            <a:ext cx="7035281" cy="523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15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846A8B-BC23-472D-869B-98601195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90769"/>
            <a:ext cx="9601200" cy="607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54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2AC363-BE64-418E-A907-46BFDADC9B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9630" y="365125"/>
            <a:ext cx="9534770" cy="1325563"/>
          </a:xfrm>
        </p:spPr>
        <p:txBody>
          <a:bodyPr/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Maundy Thursday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813A13-1DF7-4183-93EC-6C9D4A6005E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1969" y="185688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dirty="0">
                <a:latin typeface="Century Gothic" panose="020B0502020202020204" pitchFamily="34" charset="0"/>
              </a:rPr>
              <a:t>Rituals you would see taking place during a Maundy Thursday service</a:t>
            </a:r>
          </a:p>
        </p:txBody>
      </p:sp>
    </p:spTree>
    <p:extLst>
      <p:ext uri="{BB962C8B-B14F-4D97-AF65-F5344CB8AC3E}">
        <p14:creationId xmlns:p14="http://schemas.microsoft.com/office/powerpoint/2010/main" val="1190288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E13B13-8D5A-42E8-BEAF-ECA51C218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278" y="749543"/>
            <a:ext cx="7737230" cy="544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45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71309F-063E-4419-9851-FE6259117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953" y="291123"/>
            <a:ext cx="8167077" cy="627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28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</TotalTime>
  <Words>37</Words>
  <Application>Microsoft Office PowerPoint</Application>
  <PresentationFormat>Widescreen</PresentationFormat>
  <Paragraphs>14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Maundy Thursday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 thorne</dc:creator>
  <cp:lastModifiedBy>Yee Thinn  @ GROW Education / LDBS</cp:lastModifiedBy>
  <cp:revision>13</cp:revision>
  <dcterms:created xsi:type="dcterms:W3CDTF">2020-06-26T15:48:39Z</dcterms:created>
  <dcterms:modified xsi:type="dcterms:W3CDTF">2021-01-27T18:00:07Z</dcterms:modified>
</cp:coreProperties>
</file>